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58" r:id="rId4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ABC8-DCBC-441D-B191-7E0FAD80EAB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7B5A-AAA3-4A89-9FC3-3CFD20A54C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8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ABC8-DCBC-441D-B191-7E0FAD80EAB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7B5A-AAA3-4A89-9FC3-3CFD20A54C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67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ABC8-DCBC-441D-B191-7E0FAD80EAB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7B5A-AAA3-4A89-9FC3-3CFD20A54C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9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ABC8-DCBC-441D-B191-7E0FAD80EAB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7B5A-AAA3-4A89-9FC3-3CFD20A54C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9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ABC8-DCBC-441D-B191-7E0FAD80EAB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7B5A-AAA3-4A89-9FC3-3CFD20A54C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3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ABC8-DCBC-441D-B191-7E0FAD80EAB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7B5A-AAA3-4A89-9FC3-3CFD20A54C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35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ABC8-DCBC-441D-B191-7E0FAD80EAB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7B5A-AAA3-4A89-9FC3-3CFD20A54C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931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ABC8-DCBC-441D-B191-7E0FAD80EAB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7B5A-AAA3-4A89-9FC3-3CFD20A54C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1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ABC8-DCBC-441D-B191-7E0FAD80EAB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7B5A-AAA3-4A89-9FC3-3CFD20A54C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50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ABC8-DCBC-441D-B191-7E0FAD80EAB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7B5A-AAA3-4A89-9FC3-3CFD20A54C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1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ABC8-DCBC-441D-B191-7E0FAD80EAB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7B5A-AAA3-4A89-9FC3-3CFD20A54C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3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9ABC8-DCBC-441D-B191-7E0FAD80EAB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C7B5A-AAA3-4A89-9FC3-3CFD20A54C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1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01601"/>
            <a:ext cx="12206514" cy="6130817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272628" y="2451100"/>
            <a:ext cx="36612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3600" b="1" dirty="0" smtClean="0"/>
              <a:t>TÍTULO: </a:t>
            </a:r>
            <a:r>
              <a:rPr lang="es-ES" sz="3600" dirty="0" smtClean="0"/>
              <a:t>Subtítulo </a:t>
            </a:r>
            <a:endParaRPr lang="es-ES" sz="36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4933245" y="3667035"/>
            <a:ext cx="23255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000" b="1" dirty="0" smtClean="0"/>
              <a:t>Autor/a 1, </a:t>
            </a:r>
            <a:r>
              <a:rPr lang="es-ES" sz="2000" dirty="0" smtClean="0"/>
              <a:t>Afiliación</a:t>
            </a:r>
          </a:p>
          <a:p>
            <a:pPr algn="ctr"/>
            <a:r>
              <a:rPr lang="es-ES" sz="2000" b="1" dirty="0" smtClean="0"/>
              <a:t>Autor/a 2, </a:t>
            </a:r>
            <a:r>
              <a:rPr lang="es-ES" sz="2000" dirty="0" smtClean="0"/>
              <a:t>Afiliación</a:t>
            </a:r>
          </a:p>
          <a:p>
            <a:pPr algn="ctr"/>
            <a:r>
              <a:rPr lang="es-ES" sz="2000" b="1" dirty="0" smtClean="0"/>
              <a:t>Autor/a 3, </a:t>
            </a:r>
            <a:r>
              <a:rPr lang="es-ES" sz="2000" dirty="0" smtClean="0"/>
              <a:t>Afiliación</a:t>
            </a:r>
          </a:p>
          <a:p>
            <a:pPr algn="ctr"/>
            <a:r>
              <a:rPr lang="es-ES" sz="2000" dirty="0" smtClean="0"/>
              <a:t>…</a:t>
            </a:r>
            <a:endParaRPr lang="es-ES" sz="20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7933887" y="965982"/>
            <a:ext cx="388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>
                <a:latin typeface="MV Boli" panose="02000500030200090000" pitchFamily="2" charset="0"/>
                <a:cs typeface="MV Boli" panose="02000500030200090000" pitchFamily="2" charset="0"/>
              </a:rPr>
              <a:t>Barcelona-Terrassa 26 &amp; 27 June</a:t>
            </a:r>
            <a:endParaRPr lang="es-ES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1352283" y="422102"/>
            <a:ext cx="107457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noProof="0" dirty="0" smtClean="0">
                <a:solidFill>
                  <a:schemeClr val="tx2">
                    <a:lumMod val="50000"/>
                  </a:schemeClr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 International Conference on Water and Sustainability</a:t>
            </a:r>
            <a:endParaRPr lang="en-US" sz="3200" noProof="0" dirty="0">
              <a:solidFill>
                <a:schemeClr val="tx2">
                  <a:lumMod val="50000"/>
                </a:schemeClr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153" y="203200"/>
            <a:ext cx="903865" cy="1132114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535" y="6032665"/>
            <a:ext cx="1118943" cy="770948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1" y="6029218"/>
            <a:ext cx="2686049" cy="715718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6613" y="6069614"/>
            <a:ext cx="939933" cy="711635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0681" y="6069614"/>
            <a:ext cx="2085827" cy="698852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4665" y="6069614"/>
            <a:ext cx="735169" cy="705762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643" y="6029217"/>
            <a:ext cx="1159887" cy="774395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252"/>
          <a:stretch/>
        </p:blipFill>
        <p:spPr>
          <a:xfrm>
            <a:off x="9723969" y="6147339"/>
            <a:ext cx="2317773" cy="538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221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1926742" y="2383942"/>
            <a:ext cx="6400800" cy="254731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34751" y="1685457"/>
            <a:ext cx="2077813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s-ES" sz="2400" b="1" dirty="0" smtClean="0">
                <a:latin typeface="MV Boli" panose="02000500030200090000" pitchFamily="2" charset="0"/>
                <a:cs typeface="MV Boli" panose="02000500030200090000" pitchFamily="2" charset="0"/>
              </a:rPr>
              <a:t>Introducción</a:t>
            </a:r>
          </a:p>
          <a:p>
            <a:pPr>
              <a:lnSpc>
                <a:spcPct val="200000"/>
              </a:lnSpc>
            </a:pPr>
            <a:r>
              <a:rPr lang="es-ES" sz="2400" dirty="0" smtClean="0">
                <a:latin typeface="MV Boli" panose="02000500030200090000" pitchFamily="2" charset="0"/>
                <a:cs typeface="MV Boli" panose="02000500030200090000" pitchFamily="2" charset="0"/>
              </a:rPr>
              <a:t>Metodología</a:t>
            </a:r>
          </a:p>
          <a:p>
            <a:pPr>
              <a:lnSpc>
                <a:spcPct val="200000"/>
              </a:lnSpc>
            </a:pPr>
            <a:r>
              <a:rPr lang="es-ES" sz="2400" dirty="0" smtClean="0">
                <a:latin typeface="MV Boli" panose="02000500030200090000" pitchFamily="2" charset="0"/>
                <a:cs typeface="MV Boli" panose="02000500030200090000" pitchFamily="2" charset="0"/>
              </a:rPr>
              <a:t>Discusión</a:t>
            </a:r>
          </a:p>
          <a:p>
            <a:pPr>
              <a:lnSpc>
                <a:spcPct val="200000"/>
              </a:lnSpc>
            </a:pPr>
            <a:r>
              <a:rPr lang="es-ES" sz="2400" dirty="0" smtClean="0">
                <a:latin typeface="MV Boli" panose="02000500030200090000" pitchFamily="2" charset="0"/>
                <a:cs typeface="MV Boli" panose="02000500030200090000" pitchFamily="2" charset="0"/>
              </a:rPr>
              <a:t>Otros títulos</a:t>
            </a:r>
          </a:p>
          <a:p>
            <a:pPr>
              <a:lnSpc>
                <a:spcPct val="200000"/>
              </a:lnSpc>
            </a:pPr>
            <a:r>
              <a:rPr lang="es-ES" sz="2400" dirty="0" smtClean="0">
                <a:latin typeface="MV Boli" panose="02000500030200090000" pitchFamily="2" charset="0"/>
                <a:cs typeface="MV Boli" panose="02000500030200090000" pitchFamily="2" charset="0"/>
              </a:rPr>
              <a:t>Conclusiones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2946400" y="1926133"/>
            <a:ext cx="9029700" cy="4690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800" dirty="0" smtClean="0">
              <a:latin typeface="Segoe UI Light" pitchFamily="34" charset="0"/>
            </a:endParaRPr>
          </a:p>
          <a:p>
            <a:endParaRPr lang="es-ES" sz="2800" dirty="0">
              <a:latin typeface="Segoe UI Light" pitchFamily="34" charset="0"/>
            </a:endParaRP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Descripción de la plantilla</a:t>
            </a: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Imágenes y gráficos</a:t>
            </a: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Tipografía utilizada</a:t>
            </a: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Otras consideraciones y recomendaciones:</a:t>
            </a:r>
          </a:p>
          <a:p>
            <a:pPr marL="457200" indent="-457200">
              <a:buFontTx/>
              <a:buChar char="-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Frases cortas (6 palabras)</a:t>
            </a:r>
          </a:p>
          <a:p>
            <a:pPr marL="457200" indent="-457200">
              <a:buFontTx/>
              <a:buChar char="-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No más de 5 puntos por diapositiva</a:t>
            </a:r>
          </a:p>
          <a:p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833" y="0"/>
            <a:ext cx="1345647" cy="1685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114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514" y="-43548"/>
            <a:ext cx="12206514" cy="119540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86" y="19952"/>
            <a:ext cx="776514" cy="971139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120586" y="19952"/>
            <a:ext cx="106987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MV Boli" panose="02000500030200090000" pitchFamily="2" charset="0"/>
                <a:cs typeface="MV Boli" panose="02000500030200090000" pitchFamily="2" charset="0"/>
              </a:rPr>
              <a:t>I International Conference on Water and Sustainability | 1ª </a:t>
            </a:r>
            <a:r>
              <a:rPr lang="es-ES" sz="1600" dirty="0" smtClean="0">
                <a:latin typeface="MV Boli" panose="02000500030200090000" pitchFamily="2" charset="0"/>
                <a:cs typeface="MV Boli" panose="02000500030200090000" pitchFamily="2" charset="0"/>
              </a:rPr>
              <a:t>Congreso Internacional en Agua y sostenibilidad</a:t>
            </a:r>
            <a:endParaRPr lang="es-ES" sz="1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5111553" y="42200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Sección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112486" y="1215353"/>
            <a:ext cx="11977914" cy="5401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800" dirty="0" smtClean="0">
              <a:latin typeface="Segoe UI Light" pitchFamily="34" charset="0"/>
            </a:endParaRPr>
          </a:p>
          <a:p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Descripción de la plantilla</a:t>
            </a: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Imágenes y gráficos</a:t>
            </a: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Tipografía utilizada: Arial</a:t>
            </a: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Otras consideraciones y recomendaciones: </a:t>
            </a:r>
          </a:p>
          <a:p>
            <a:pPr marL="457200" indent="-457200">
              <a:buFontTx/>
              <a:buChar char="-"/>
            </a:pP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Frases cortas (6 palabras)</a:t>
            </a:r>
          </a:p>
          <a:p>
            <a:pPr marL="457200" indent="-457200">
              <a:buFontTx/>
              <a:buChar char="-"/>
            </a:pP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No más de 5 puntos por diapositiva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9749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106</Words>
  <Application>Microsoft Office PowerPoint</Application>
  <PresentationFormat>Panorámica</PresentationFormat>
  <Paragraphs>30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Segoe UI Light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Lluc</dc:creator>
  <cp:lastModifiedBy>Usuario de Windows</cp:lastModifiedBy>
  <cp:revision>13</cp:revision>
  <dcterms:created xsi:type="dcterms:W3CDTF">2016-10-06T09:41:20Z</dcterms:created>
  <dcterms:modified xsi:type="dcterms:W3CDTF">2017-05-23T11:49:50Z</dcterms:modified>
</cp:coreProperties>
</file>